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8"/>
  </p:notesMasterIdLst>
  <p:sldIdLst>
    <p:sldId id="256" r:id="rId5"/>
    <p:sldId id="274" r:id="rId6"/>
    <p:sldId id="263" r:id="rId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91" autoAdjust="0"/>
  </p:normalViewPr>
  <p:slideViewPr>
    <p:cSldViewPr snapToGrid="0">
      <p:cViewPr varScale="1">
        <p:scale>
          <a:sx n="84" d="100"/>
          <a:sy n="84" d="100"/>
        </p:scale>
        <p:origin x="1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66CCB4-CAEA-403A-8BB5-A112C781170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5B91C8-3233-4FEE-9EE8-C97671F87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8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Greeting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Introduction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Dept/Div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Office Location on Campus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EOC Location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91C8-3233-4FEE-9EE8-C97671F879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7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B91C8-3233-4FEE-9EE8-C97671F879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B91C8-3233-4FEE-9EE8-C97671F879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0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3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4896"/>
            <a:ext cx="109728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47309"/>
            <a:ext cx="109728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3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D0B884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7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8014"/>
            <a:ext cx="10972800" cy="863983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89651"/>
            <a:ext cx="5384800" cy="3941383"/>
          </a:xfrm>
        </p:spPr>
        <p:txBody>
          <a:bodyPr/>
          <a:lstStyle>
            <a:lvl1pPr>
              <a:defRPr sz="3733" b="0" i="0">
                <a:latin typeface="Arial"/>
                <a:cs typeface="Arial"/>
              </a:defRPr>
            </a:lvl1pPr>
            <a:lvl2pPr>
              <a:defRPr sz="3200" b="0" i="0">
                <a:latin typeface="Arial"/>
                <a:cs typeface="Arial"/>
              </a:defRPr>
            </a:lvl2pPr>
            <a:lvl3pPr>
              <a:defRPr sz="2667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400" b="0" i="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89651"/>
            <a:ext cx="5384800" cy="3941383"/>
          </a:xfrm>
        </p:spPr>
        <p:txBody>
          <a:bodyPr/>
          <a:lstStyle>
            <a:lvl1pPr>
              <a:defRPr sz="3733" b="0" i="0">
                <a:latin typeface="Arial"/>
                <a:cs typeface="Arial"/>
              </a:defRPr>
            </a:lvl1pPr>
            <a:lvl2pPr>
              <a:defRPr sz="3200" b="0" i="0">
                <a:latin typeface="Arial"/>
                <a:cs typeface="Arial"/>
              </a:defRPr>
            </a:lvl2pPr>
            <a:lvl3pPr>
              <a:defRPr sz="2667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400" b="0" i="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43719"/>
            <a:ext cx="5386917" cy="79977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7167"/>
            <a:ext cx="5386917" cy="3932627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133">
                <a:latin typeface="+mj-lt"/>
              </a:defRPr>
            </a:lvl4pPr>
            <a:lvl5pPr>
              <a:defRPr sz="2133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43719"/>
            <a:ext cx="5389033" cy="79977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07167"/>
            <a:ext cx="5389033" cy="3932627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133">
                <a:latin typeface="+mj-lt"/>
              </a:defRPr>
            </a:lvl4pPr>
            <a:lvl5pPr>
              <a:defRPr sz="2133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4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2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64899"/>
            <a:ext cx="4011084" cy="1268684"/>
          </a:xfrm>
        </p:spPr>
        <p:txBody>
          <a:bodyPr anchor="b"/>
          <a:lstStyle>
            <a:lvl1pPr algn="l">
              <a:defRPr sz="2667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64897"/>
            <a:ext cx="6815667" cy="5421587"/>
          </a:xfrm>
        </p:spPr>
        <p:txBody>
          <a:bodyPr/>
          <a:lstStyle>
            <a:lvl1pPr>
              <a:defRPr sz="4267">
                <a:latin typeface="+mj-lt"/>
              </a:defRPr>
            </a:lvl1pPr>
            <a:lvl2pPr>
              <a:defRPr sz="3733">
                <a:latin typeface="+mj-lt"/>
              </a:defRPr>
            </a:lvl2pPr>
            <a:lvl3pPr>
              <a:defRPr sz="3200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433583"/>
            <a:ext cx="4011084" cy="41529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7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179" y="5237655"/>
            <a:ext cx="9681195" cy="384067"/>
          </a:xfrm>
        </p:spPr>
        <p:txBody>
          <a:bodyPr anchor="b"/>
          <a:lstStyle>
            <a:lvl1pPr algn="l">
              <a:defRPr sz="2667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0179" y="464208"/>
            <a:ext cx="9681195" cy="464206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0179" y="5621723"/>
            <a:ext cx="9681195" cy="734628"/>
          </a:xfrm>
        </p:spPr>
        <p:txBody>
          <a:bodyPr/>
          <a:lstStyle>
            <a:lvl1pPr marL="0" indent="0">
              <a:buNone/>
              <a:defRPr sz="1867"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9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801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87441"/>
            <a:ext cx="10972800" cy="364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8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M-COOP@fs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333" y="4255055"/>
            <a:ext cx="6463334" cy="22470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4576970"/>
            <a:ext cx="2695575" cy="205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082AAA-6FDC-4AB3-864C-3921A16CA04F}"/>
              </a:ext>
            </a:extLst>
          </p:cNvPr>
          <p:cNvSpPr txBox="1"/>
          <p:nvPr/>
        </p:nvSpPr>
        <p:spPr>
          <a:xfrm>
            <a:off x="2035783" y="1674674"/>
            <a:ext cx="87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COOP Application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Plans and Procedures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7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E3C9-6EB0-42DB-9371-BAE3CC9B7F14}"/>
              </a:ext>
            </a:extLst>
          </p:cNvPr>
          <p:cNvSpPr txBox="1">
            <a:spLocks/>
          </p:cNvSpPr>
          <p:nvPr/>
        </p:nvSpPr>
        <p:spPr>
          <a:xfrm>
            <a:off x="224309" y="1043241"/>
            <a:ext cx="11743382" cy="14540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00"/>
                </a:solidFill>
                <a:latin typeface="+mn-lt"/>
              </a:rPr>
              <a:t>Plans and Procedures </a:t>
            </a: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  <a:t>Each University Unit should develop Standard Operating Procedures (SOPs) specific to the overall organizational mission. Plans at a minimum should identify the mechanisms used by the university unit to communicate pertinent information internally among employees. </a:t>
            </a:r>
            <a:endParaRPr lang="en-US" sz="3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D8EA-DE81-4471-9033-B88EED228B0B}"/>
              </a:ext>
            </a:extLst>
          </p:cNvPr>
          <p:cNvSpPr txBox="1">
            <a:spLocks/>
          </p:cNvSpPr>
          <p:nvPr/>
        </p:nvSpPr>
        <p:spPr>
          <a:xfrm>
            <a:off x="7800476" y="3229481"/>
            <a:ext cx="3882188" cy="22624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  <a:p>
            <a:pPr fontAlgn="base"/>
            <a:r>
              <a:rPr lang="en-US" sz="1400" b="0" i="0" dirty="0">
                <a:solidFill>
                  <a:srgbClr val="000000"/>
                </a:solidFill>
                <a:effectLst/>
              </a:rPr>
              <a:t>There are two ways to add your Standard Operating Procedures to your COOP. </a:t>
            </a:r>
          </a:p>
          <a:p>
            <a:pPr fontAlgn="base"/>
            <a:endParaRPr lang="en-US" sz="1400" dirty="0">
              <a:solidFill>
                <a:srgbClr val="000000"/>
              </a:solidFill>
            </a:endParaRPr>
          </a:p>
          <a:p>
            <a:pPr fontAlgn="base"/>
            <a:r>
              <a:rPr lang="en-US" sz="1400" b="0" i="0" dirty="0">
                <a:solidFill>
                  <a:srgbClr val="000000"/>
                </a:solidFill>
                <a:effectLst/>
              </a:rPr>
              <a:t>You can drag your files to the designated area from your computer hard drive and then it will upload in the box above.  </a:t>
            </a:r>
          </a:p>
          <a:p>
            <a:pPr fontAlgn="base"/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en-US" sz="1400" b="0" i="0" dirty="0">
                <a:solidFill>
                  <a:srgbClr val="000000"/>
                </a:solidFill>
                <a:effectLst/>
              </a:rPr>
              <a:t>Or click “Add Plan/Procedure”, </a:t>
            </a:r>
            <a:r>
              <a:rPr lang="en-US" sz="1400" dirty="0">
                <a:solidFill>
                  <a:srgbClr val="000000"/>
                </a:solidFill>
              </a:rPr>
              <a:t>the system will redirect you to the next screen, click “Choose Files”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to choose a file from your computer </a:t>
            </a:r>
            <a:r>
              <a:rPr lang="en-US" sz="1400" dirty="0">
                <a:solidFill>
                  <a:srgbClr val="000000"/>
                </a:solidFill>
              </a:rPr>
              <a:t>hard drive.  </a:t>
            </a: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fontAlgn="base"/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en-US" sz="1400" b="0" i="0" dirty="0">
                <a:solidFill>
                  <a:srgbClr val="000000"/>
                </a:solidFill>
                <a:effectLst/>
              </a:rPr>
              <a:t>Click “Save” to store the file and repeat the process for any remaining plans and procedures.</a:t>
            </a:r>
          </a:p>
          <a:p>
            <a:pPr fontAlgn="base"/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Click “Next” and the system will redirect you to the next screen.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E5E61-2B4E-4993-B7D7-3158CD9E7BE9}"/>
              </a:ext>
            </a:extLst>
          </p:cNvPr>
          <p:cNvSpPr txBox="1"/>
          <p:nvPr/>
        </p:nvSpPr>
        <p:spPr>
          <a:xfrm>
            <a:off x="0" y="5771049"/>
            <a:ext cx="5871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Need Help?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If you are working remotely, ensure you are connected to the VPN. </a:t>
            </a:r>
          </a:p>
          <a:p>
            <a:endParaRPr lang="en-US" sz="1400" dirty="0"/>
          </a:p>
          <a:p>
            <a:r>
              <a:rPr lang="en-US" sz="1400" dirty="0"/>
              <a:t>Google Chrome is the preferred browser for the COOP application. There may be delays or content that does not download in other browsers.</a:t>
            </a:r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C2112-2243-4B4B-B281-B40C5F98D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893" y="2497292"/>
            <a:ext cx="4672606" cy="2262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663EC6-C2D9-476B-B6B7-42F190990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94" y="3988746"/>
            <a:ext cx="40671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2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88F1-584C-4CF5-97FE-A6433ABA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4F767-707B-4027-9C79-9B4FECCC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43" y="3157976"/>
            <a:ext cx="10972800" cy="37000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Katelyn White, Planning Manager</a:t>
            </a: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Email: </a:t>
            </a:r>
            <a:r>
              <a:rPr lang="en-US" u="sng" dirty="0">
                <a:latin typeface="+mn-lt"/>
                <a:hlinkClick r:id="rId3"/>
              </a:rPr>
              <a:t>EM-COOP@fsu.edu</a:t>
            </a:r>
            <a:endParaRPr lang="en-US" u="sng" dirty="0">
              <a:latin typeface="+mn-lt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0888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FCBB9B0AC3E54BBC6697874C20BAF7" ma:contentTypeVersion="28" ma:contentTypeDescription="Create a new document." ma:contentTypeScope="" ma:versionID="9239978a784821f2f31e73c25a8eb09b">
  <xsd:schema xmlns:xsd="http://www.w3.org/2001/XMLSchema" xmlns:xs="http://www.w3.org/2001/XMLSchema" xmlns:p="http://schemas.microsoft.com/office/2006/metadata/properties" xmlns:ns1="http://schemas.microsoft.com/sharepoint/v3" xmlns:ns2="d9b80ba9-e69c-43fb-b7b7-51e7d615c104" xmlns:ns3="633ea305-d587-4ce8-ac8f-497eeea25989" targetNamespace="http://schemas.microsoft.com/office/2006/metadata/properties" ma:root="true" ma:fieldsID="a11db39fdb663a15131d6d7549803dc5" ns1:_="" ns2:_="" ns3:_="">
    <xsd:import namespace="http://schemas.microsoft.com/sharepoint/v3"/>
    <xsd:import namespace="d9b80ba9-e69c-43fb-b7b7-51e7d615c104"/>
    <xsd:import namespace="633ea305-d587-4ce8-ac8f-497eeea2598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0ba9-e69c-43fb-b7b7-51e7d615c1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ea305-d587-4ce8-ac8f-497eeea2598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633ea305-d587-4ce8-ac8f-497eeea25989">
      <UserInfo>
        <DisplayName>Katelyn White</DisplayName>
        <AccountId>288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C151B23-AC9E-4462-93FC-D336F1FDFD82}">
  <ds:schemaRefs>
    <ds:schemaRef ds:uri="633ea305-d587-4ce8-ac8f-497eeea25989"/>
    <ds:schemaRef ds:uri="d9b80ba9-e69c-43fb-b7b7-51e7d615c1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8B61C80-D4EA-44AF-8066-B01E6015BD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0E2D57-DE0E-4877-8EB8-E2442EA2AA23}">
  <ds:schemaRefs>
    <ds:schemaRef ds:uri="http://schemas.microsoft.com/office/2006/documentManagement/types"/>
    <ds:schemaRef ds:uri="http://schemas.microsoft.com/office/infopath/2007/PartnerControls"/>
    <ds:schemaRef ds:uri="d9b80ba9-e69c-43fb-b7b7-51e7d615c104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33ea305-d587-4ce8-ac8f-497eeea2598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214</Words>
  <Application>Microsoft Office PowerPoint</Application>
  <PresentationFormat>Widescreen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Garnet_HighDef-1</vt:lpstr>
      <vt:lpstr>PowerPoint Presentation</vt:lpstr>
      <vt:lpstr>PowerPoint Presentation</vt:lpstr>
      <vt:lpstr>Questions  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kawhite@fsu.edu</dc:creator>
  <cp:lastModifiedBy>Matt Lewis</cp:lastModifiedBy>
  <cp:revision>25</cp:revision>
  <cp:lastPrinted>2020-10-27T15:30:35Z</cp:lastPrinted>
  <dcterms:created xsi:type="dcterms:W3CDTF">2019-01-04T14:30:26Z</dcterms:created>
  <dcterms:modified xsi:type="dcterms:W3CDTF">2021-01-04T14:46:36Z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0x01010068FCBB9B0AC3E54BBC6697874C20BAF7</vt:lpwstr>
  </property>
</Properties>
</file>