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4"/>
  </p:sldMasterIdLst>
  <p:notesMasterIdLst>
    <p:notesMasterId r:id="rId9"/>
  </p:notesMasterIdLst>
  <p:sldIdLst>
    <p:sldId id="256" r:id="rId5"/>
    <p:sldId id="274" r:id="rId6"/>
    <p:sldId id="276" r:id="rId7"/>
    <p:sldId id="263" r:id="rId8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91" autoAdjust="0"/>
  </p:normalViewPr>
  <p:slideViewPr>
    <p:cSldViewPr snapToGrid="0">
      <p:cViewPr varScale="1">
        <p:scale>
          <a:sx n="84" d="100"/>
          <a:sy n="84" d="100"/>
        </p:scale>
        <p:origin x="1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66CCB4-CAEA-403A-8BB5-A112C781170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5B91C8-3233-4FEE-9EE8-C97671F87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8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Greeting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Introduction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Dept/Div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Office Location on Campus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EOC Location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B91C8-3233-4FEE-9EE8-C97671F879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7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B91C8-3233-4FEE-9EE8-C97671F879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55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B91C8-3233-4FEE-9EE8-C97671F879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09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5B91C8-3233-4FEE-9EE8-C97671F879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0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3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4896"/>
            <a:ext cx="10972800" cy="972205"/>
          </a:xfrm>
        </p:spPr>
        <p:txBody>
          <a:bodyPr/>
          <a:lstStyle>
            <a:lvl1pPr>
              <a:defRPr b="0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47309"/>
            <a:ext cx="10972800" cy="3700025"/>
          </a:xfr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  <a:lvl2pPr>
              <a:defRPr b="0" i="0">
                <a:latin typeface="Arial"/>
                <a:cs typeface="Arial"/>
              </a:defRPr>
            </a:lvl2pPr>
            <a:lvl3pPr>
              <a:defRPr b="0" i="0">
                <a:latin typeface="Arial"/>
                <a:cs typeface="Arial"/>
              </a:defRPr>
            </a:lvl3pPr>
            <a:lvl4pPr>
              <a:defRPr b="0" i="0">
                <a:latin typeface="Arial"/>
                <a:cs typeface="Arial"/>
              </a:defRPr>
            </a:lvl4pPr>
            <a:lvl5pPr>
              <a:defRPr b="0" i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3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rgbClr val="D0B884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7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8014"/>
            <a:ext cx="10972800" cy="863983"/>
          </a:xfrm>
        </p:spPr>
        <p:txBody>
          <a:bodyPr/>
          <a:lstStyle>
            <a:lvl1pPr>
              <a:defRPr b="1" i="0"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89651"/>
            <a:ext cx="5384800" cy="3941383"/>
          </a:xfrm>
        </p:spPr>
        <p:txBody>
          <a:bodyPr/>
          <a:lstStyle>
            <a:lvl1pPr>
              <a:defRPr sz="3733" b="0" i="0">
                <a:latin typeface="Arial"/>
                <a:cs typeface="Arial"/>
              </a:defRPr>
            </a:lvl1pPr>
            <a:lvl2pPr>
              <a:defRPr sz="3200" b="0" i="0">
                <a:latin typeface="Arial"/>
                <a:cs typeface="Arial"/>
              </a:defRPr>
            </a:lvl2pPr>
            <a:lvl3pPr>
              <a:defRPr sz="2667" b="0" i="0">
                <a:latin typeface="Arial"/>
                <a:cs typeface="Arial"/>
              </a:defRPr>
            </a:lvl3pPr>
            <a:lvl4pPr>
              <a:defRPr sz="2400" b="0" i="0">
                <a:latin typeface="Arial"/>
                <a:cs typeface="Arial"/>
              </a:defRPr>
            </a:lvl4pPr>
            <a:lvl5pPr>
              <a:defRPr sz="2400" b="0" i="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89651"/>
            <a:ext cx="5384800" cy="3941383"/>
          </a:xfrm>
        </p:spPr>
        <p:txBody>
          <a:bodyPr/>
          <a:lstStyle>
            <a:lvl1pPr>
              <a:defRPr sz="3733" b="0" i="0">
                <a:latin typeface="Arial"/>
                <a:cs typeface="Arial"/>
              </a:defRPr>
            </a:lvl1pPr>
            <a:lvl2pPr>
              <a:defRPr sz="3200" b="0" i="0">
                <a:latin typeface="Arial"/>
                <a:cs typeface="Arial"/>
              </a:defRPr>
            </a:lvl2pPr>
            <a:lvl3pPr>
              <a:defRPr sz="2667" b="0" i="0">
                <a:latin typeface="Arial"/>
                <a:cs typeface="Arial"/>
              </a:defRPr>
            </a:lvl3pPr>
            <a:lvl4pPr>
              <a:defRPr sz="2400" b="0" i="0">
                <a:latin typeface="Arial"/>
                <a:cs typeface="Arial"/>
              </a:defRPr>
            </a:lvl4pPr>
            <a:lvl5pPr>
              <a:defRPr sz="2400" b="0" i="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43719"/>
            <a:ext cx="5386917" cy="79977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07167"/>
            <a:ext cx="5386917" cy="3932627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133">
                <a:latin typeface="+mj-lt"/>
              </a:defRPr>
            </a:lvl4pPr>
            <a:lvl5pPr>
              <a:defRPr sz="2133">
                <a:latin typeface="+mj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43719"/>
            <a:ext cx="5389033" cy="79977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207167"/>
            <a:ext cx="5389033" cy="3932627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667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133">
                <a:latin typeface="+mj-lt"/>
              </a:defRPr>
            </a:lvl4pPr>
            <a:lvl5pPr>
              <a:defRPr sz="2133">
                <a:latin typeface="+mj-l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4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Subtitle Page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2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64899"/>
            <a:ext cx="4011084" cy="1268684"/>
          </a:xfrm>
        </p:spPr>
        <p:txBody>
          <a:bodyPr anchor="b"/>
          <a:lstStyle>
            <a:lvl1pPr algn="l">
              <a:defRPr sz="2667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64897"/>
            <a:ext cx="6815667" cy="5421587"/>
          </a:xfrm>
        </p:spPr>
        <p:txBody>
          <a:bodyPr/>
          <a:lstStyle>
            <a:lvl1pPr>
              <a:defRPr sz="4267">
                <a:latin typeface="+mj-lt"/>
              </a:defRPr>
            </a:lvl1pPr>
            <a:lvl2pPr>
              <a:defRPr sz="3733">
                <a:latin typeface="+mj-lt"/>
              </a:defRPr>
            </a:lvl2pPr>
            <a:lvl3pPr>
              <a:defRPr sz="3200">
                <a:latin typeface="+mj-lt"/>
              </a:defRPr>
            </a:lvl3pPr>
            <a:lvl4pPr>
              <a:defRPr sz="2667">
                <a:latin typeface="+mj-lt"/>
              </a:defRPr>
            </a:lvl4pPr>
            <a:lvl5pPr>
              <a:defRPr sz="2667">
                <a:latin typeface="+mj-lt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433583"/>
            <a:ext cx="4011084" cy="415290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7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179" y="5237655"/>
            <a:ext cx="9681195" cy="384067"/>
          </a:xfrm>
        </p:spPr>
        <p:txBody>
          <a:bodyPr anchor="b"/>
          <a:lstStyle>
            <a:lvl1pPr algn="l">
              <a:defRPr sz="2667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0179" y="464208"/>
            <a:ext cx="9681195" cy="464206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0179" y="5621723"/>
            <a:ext cx="9681195" cy="734628"/>
          </a:xfrm>
        </p:spPr>
        <p:txBody>
          <a:bodyPr/>
          <a:lstStyle>
            <a:lvl1pPr marL="0" indent="0">
              <a:buNone/>
              <a:defRPr sz="1867">
                <a:latin typeface="+mj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FF53-7C97-8C49-AB42-96FD965FEBF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9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16801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87441"/>
            <a:ext cx="10972800" cy="3643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FF53-7C97-8C49-AB42-96FD965FEBF4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A34B5-7C80-464F-9A62-3711C8F8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8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its.fsu.edu/COOP/app/adminconsol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M-COOP@fsu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333" y="4255055"/>
            <a:ext cx="6463334" cy="22470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091" y="4576970"/>
            <a:ext cx="2695575" cy="205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082AAA-6FDC-4AB3-864C-3921A16CA04F}"/>
              </a:ext>
            </a:extLst>
          </p:cNvPr>
          <p:cNvSpPr txBox="1"/>
          <p:nvPr/>
        </p:nvSpPr>
        <p:spPr>
          <a:xfrm>
            <a:off x="1982548" y="1725782"/>
            <a:ext cx="877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COOP Application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Login and Personal Details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7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E3C9-6EB0-42DB-9371-BAE3CC9B7F14}"/>
              </a:ext>
            </a:extLst>
          </p:cNvPr>
          <p:cNvSpPr txBox="1">
            <a:spLocks/>
          </p:cNvSpPr>
          <p:nvPr/>
        </p:nvSpPr>
        <p:spPr>
          <a:xfrm>
            <a:off x="-2173897" y="671058"/>
            <a:ext cx="11743382" cy="145405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00"/>
                </a:solidFill>
                <a:latin typeface="+mn-lt"/>
              </a:rPr>
              <a:t>Site Login</a:t>
            </a:r>
          </a:p>
          <a:p>
            <a:r>
              <a:rPr lang="en-US" sz="2400" b="1" u="sng" dirty="0">
                <a:latin typeface="+mn-lt"/>
                <a:hlinkClick r:id="rId3"/>
              </a:rPr>
              <a:t>https://apps.its.fsu.edu/COOP/app/adminconsole/</a:t>
            </a:r>
            <a:r>
              <a:rPr lang="en-US" sz="2400" b="1" u="sng" dirty="0">
                <a:latin typeface="+mn-lt"/>
              </a:rPr>
              <a:t> 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D8EA-DE81-4471-9033-B88EED228B0B}"/>
              </a:ext>
            </a:extLst>
          </p:cNvPr>
          <p:cNvSpPr txBox="1">
            <a:spLocks/>
          </p:cNvSpPr>
          <p:nvPr/>
        </p:nvSpPr>
        <p:spPr>
          <a:xfrm>
            <a:off x="187689" y="1728037"/>
            <a:ext cx="7096716" cy="2358503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0000"/>
                </a:solidFill>
              </a:rPr>
              <a:t>Click the link above to be directed to the COOP application. 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You can also access the COOP application through link provided in the e-mails from the COOP application. 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Log in through Single Sign-On with your FSUID and Password.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As a COOP Coordinator, once you are redirected to the COOP app home page you will see your University Unit name.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Click on the name of the University Unit to be directed to the plan.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E5E61-2B4E-4993-B7D7-3158CD9E7BE9}"/>
              </a:ext>
            </a:extLst>
          </p:cNvPr>
          <p:cNvSpPr txBox="1"/>
          <p:nvPr/>
        </p:nvSpPr>
        <p:spPr>
          <a:xfrm>
            <a:off x="0" y="5905848"/>
            <a:ext cx="125750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Need Help?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If you are working remotely, ensure you are connected to the VPN. </a:t>
            </a:r>
          </a:p>
          <a:p>
            <a:endParaRPr lang="en-US" sz="1400" dirty="0"/>
          </a:p>
          <a:p>
            <a:r>
              <a:rPr lang="en-US" sz="1400" dirty="0"/>
              <a:t>Google Chrome is the preferred browser for the COOP application. There may be delays or content that does not download in other browsers.</a:t>
            </a:r>
          </a:p>
          <a:p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E6B2ED-C1F8-488D-9182-78AD23D77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936" y="671058"/>
            <a:ext cx="4379098" cy="2676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52D279-7D64-4E15-911D-215A8772D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5312" y="2472295"/>
            <a:ext cx="2788999" cy="14540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30EB29-C45B-439B-8041-4B07CF9FB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786" y="4273532"/>
            <a:ext cx="10786683" cy="11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2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E3C9-6EB0-42DB-9371-BAE3CC9B7F14}"/>
              </a:ext>
            </a:extLst>
          </p:cNvPr>
          <p:cNvSpPr txBox="1">
            <a:spLocks/>
          </p:cNvSpPr>
          <p:nvPr/>
        </p:nvSpPr>
        <p:spPr>
          <a:xfrm>
            <a:off x="-2173897" y="671058"/>
            <a:ext cx="11743382" cy="145405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0000"/>
                </a:solidFill>
                <a:latin typeface="+mn-lt"/>
              </a:rPr>
              <a:t>Personal Details</a:t>
            </a:r>
          </a:p>
          <a:p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D8EA-DE81-4471-9033-B88EED228B0B}"/>
              </a:ext>
            </a:extLst>
          </p:cNvPr>
          <p:cNvSpPr txBox="1">
            <a:spLocks/>
          </p:cNvSpPr>
          <p:nvPr/>
        </p:nvSpPr>
        <p:spPr>
          <a:xfrm>
            <a:off x="283220" y="2125108"/>
            <a:ext cx="3641417" cy="2956689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After you click the University Unit name you will be directed to the </a:t>
            </a:r>
            <a:r>
              <a:rPr lang="en-US" sz="2000" b="1" dirty="0">
                <a:solidFill>
                  <a:srgbClr val="000000"/>
                </a:solidFill>
              </a:rPr>
              <a:t>Personal Details</a:t>
            </a:r>
            <a:r>
              <a:rPr lang="en-US" sz="2000" dirty="0">
                <a:solidFill>
                  <a:srgbClr val="000000"/>
                </a:solidFill>
              </a:rPr>
              <a:t> screen.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You will need to enter your </a:t>
            </a:r>
            <a:r>
              <a:rPr lang="en-US" sz="2000">
                <a:solidFill>
                  <a:srgbClr val="000000"/>
                </a:solidFill>
              </a:rPr>
              <a:t>cell phone into </a:t>
            </a:r>
            <a:r>
              <a:rPr lang="en-US" sz="2000" dirty="0">
                <a:solidFill>
                  <a:srgbClr val="000000"/>
                </a:solidFill>
              </a:rPr>
              <a:t>the box highlighted in gold.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After you enter your information click “Next”.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Personal Details </a:t>
            </a:r>
            <a:r>
              <a:rPr lang="en-US" sz="2000" dirty="0">
                <a:solidFill>
                  <a:srgbClr val="000000"/>
                </a:solidFill>
              </a:rPr>
              <a:t>is now complete and you will be redirected to the next screen.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E5E61-2B4E-4993-B7D7-3158CD9E7BE9}"/>
              </a:ext>
            </a:extLst>
          </p:cNvPr>
          <p:cNvSpPr txBox="1"/>
          <p:nvPr/>
        </p:nvSpPr>
        <p:spPr>
          <a:xfrm>
            <a:off x="0" y="5836185"/>
            <a:ext cx="125750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Need Help?</a:t>
            </a:r>
          </a:p>
          <a:p>
            <a:r>
              <a:rPr lang="en-US" sz="1400" dirty="0">
                <a:solidFill>
                  <a:srgbClr val="000000"/>
                </a:solidFill>
              </a:rPr>
              <a:t>If you are working remotely, ensure you are connected to the VPN. </a:t>
            </a:r>
          </a:p>
          <a:p>
            <a:endParaRPr lang="en-US" sz="1400" dirty="0"/>
          </a:p>
          <a:p>
            <a:r>
              <a:rPr lang="en-US" sz="1400" dirty="0"/>
              <a:t>Google Chrome is the preferred browser for the COOP application. There may be delays or content that does not download in other browsers.</a:t>
            </a:r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C79A4-C4A5-4B69-9F3B-B5777053C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258" y="1691235"/>
            <a:ext cx="7559522" cy="370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4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88F1-584C-4CF5-97FE-A6433ABA6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4F767-707B-4027-9C79-9B4FECCC5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43" y="3157976"/>
            <a:ext cx="10972800" cy="37000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Katelyn White, Planning Manager</a:t>
            </a: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Email: </a:t>
            </a:r>
            <a:r>
              <a:rPr lang="en-US" u="sng" dirty="0">
                <a:latin typeface="+mn-lt"/>
                <a:hlinkClick r:id="rId3"/>
              </a:rPr>
              <a:t>EM-COOP@fsu.edu</a:t>
            </a:r>
            <a:endParaRPr lang="en-US" u="sng" dirty="0">
              <a:latin typeface="+mn-lt"/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0888"/>
      </p:ext>
    </p:extLst>
  </p:cSld>
  <p:clrMapOvr>
    <a:masterClrMapping/>
  </p:clrMapOvr>
</p:sld>
</file>

<file path=ppt/theme/theme1.xml><?xml version="1.0" encoding="utf-8"?>
<a:theme xmlns:a="http://schemas.openxmlformats.org/drawingml/2006/main" name="Garnet_HighDef-1">
  <a:themeElements>
    <a:clrScheme name="Custom 1">
      <a:dk1>
        <a:sysClr val="windowText" lastClr="000000"/>
      </a:dk1>
      <a:lt1>
        <a:sysClr val="window" lastClr="FFFFFF"/>
      </a:lt1>
      <a:dk2>
        <a:srgbClr val="99263E"/>
      </a:dk2>
      <a:lt2>
        <a:srgbClr val="EEECE1"/>
      </a:lt2>
      <a:accent1>
        <a:srgbClr val="D0B88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FCBB9B0AC3E54BBC6697874C20BAF7" ma:contentTypeVersion="28" ma:contentTypeDescription="Create a new document." ma:contentTypeScope="" ma:versionID="9239978a784821f2f31e73c25a8eb09b">
  <xsd:schema xmlns:xsd="http://www.w3.org/2001/XMLSchema" xmlns:xs="http://www.w3.org/2001/XMLSchema" xmlns:p="http://schemas.microsoft.com/office/2006/metadata/properties" xmlns:ns1="http://schemas.microsoft.com/sharepoint/v3" xmlns:ns2="d9b80ba9-e69c-43fb-b7b7-51e7d615c104" xmlns:ns3="633ea305-d587-4ce8-ac8f-497eeea25989" targetNamespace="http://schemas.microsoft.com/office/2006/metadata/properties" ma:root="true" ma:fieldsID="a11db39fdb663a15131d6d7549803dc5" ns1:_="" ns2:_="" ns3:_="">
    <xsd:import namespace="http://schemas.microsoft.com/sharepoint/v3"/>
    <xsd:import namespace="d9b80ba9-e69c-43fb-b7b7-51e7d615c104"/>
    <xsd:import namespace="633ea305-d587-4ce8-ac8f-497eeea2598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0ba9-e69c-43fb-b7b7-51e7d615c1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ea305-d587-4ce8-ac8f-497eeea2598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633ea305-d587-4ce8-ac8f-497eeea25989">
      <UserInfo>
        <DisplayName>Katelyn White</DisplayName>
        <AccountId>288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51B23-AC9E-4462-93FC-D336F1FDFD82}">
  <ds:schemaRefs>
    <ds:schemaRef ds:uri="633ea305-d587-4ce8-ac8f-497eeea25989"/>
    <ds:schemaRef ds:uri="d9b80ba9-e69c-43fb-b7b7-51e7d615c1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E0E2D57-DE0E-4877-8EB8-E2442EA2AA23}">
  <ds:schemaRefs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633ea305-d587-4ce8-ac8f-497eeea25989"/>
    <ds:schemaRef ds:uri="d9b80ba9-e69c-43fb-b7b7-51e7d615c10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B61C80-D4EA-44AF-8066-B01E6015BD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255</Words>
  <Application>Microsoft Office PowerPoint</Application>
  <PresentationFormat>Widescreen</PresentationFormat>
  <Paragraphs>42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Garnet_HighDef-1</vt:lpstr>
      <vt:lpstr>PowerPoint Presentation</vt:lpstr>
      <vt:lpstr>PowerPoint Presentation</vt:lpstr>
      <vt:lpstr>PowerPoint Presentation</vt:lpstr>
      <vt:lpstr>Questions  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kawhite@fsu.edu</dc:creator>
  <cp:lastModifiedBy>Matt Lewis</cp:lastModifiedBy>
  <cp:revision>18</cp:revision>
  <cp:lastPrinted>2020-10-27T15:30:35Z</cp:lastPrinted>
  <dcterms:created xsi:type="dcterms:W3CDTF">2019-01-04T14:30:26Z</dcterms:created>
  <dcterms:modified xsi:type="dcterms:W3CDTF">2021-01-04T14:16:28Z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0x01010068FCBB9B0AC3E54BBC6697874C20BAF7</vt:lpwstr>
  </property>
</Properties>
</file>