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8"/>
  </p:notesMasterIdLst>
  <p:sldIdLst>
    <p:sldId id="256" r:id="rId5"/>
    <p:sldId id="274" r:id="rId6"/>
    <p:sldId id="263" r:id="rId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91" autoAdjust="0"/>
  </p:normalViewPr>
  <p:slideViewPr>
    <p:cSldViewPr snapToGrid="0">
      <p:cViewPr varScale="1">
        <p:scale>
          <a:sx n="84" d="100"/>
          <a:sy n="84" d="100"/>
        </p:scale>
        <p:origin x="1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A66CCB4-CAEA-403A-8BB5-A112C7811708}" type="datetimeFigureOut">
              <a:rPr lang="en-US" smtClean="0"/>
              <a:t>1/4/2021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35B91C8-3233-4FEE-9EE8-C97671F879AC}" type="slidenum">
              <a:rPr lang="en-US" smtClean="0"/>
              <a:t>‹#›</a:t>
            </a:fld>
            <a:endParaRPr lang="en-US"/>
          </a:p>
        </p:txBody>
      </p:sp>
    </p:spTree>
    <p:extLst>
      <p:ext uri="{BB962C8B-B14F-4D97-AF65-F5344CB8AC3E}">
        <p14:creationId xmlns:p14="http://schemas.microsoft.com/office/powerpoint/2010/main" val="65088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Greeting</a:t>
            </a:r>
          </a:p>
          <a:p>
            <a:endParaRPr lang="en-US">
              <a:cs typeface="Calibri"/>
            </a:endParaRPr>
          </a:p>
          <a:p>
            <a:r>
              <a:rPr lang="en-US">
                <a:cs typeface="Calibri"/>
              </a:rPr>
              <a:t>Introduction</a:t>
            </a:r>
          </a:p>
          <a:p>
            <a:endParaRPr lang="en-US">
              <a:cs typeface="Calibri"/>
            </a:endParaRPr>
          </a:p>
          <a:p>
            <a:r>
              <a:rPr lang="en-US">
                <a:cs typeface="Calibri"/>
              </a:rPr>
              <a:t>Dept/Div</a:t>
            </a:r>
          </a:p>
          <a:p>
            <a:endParaRPr lang="en-US">
              <a:cs typeface="Calibri"/>
            </a:endParaRPr>
          </a:p>
          <a:p>
            <a:r>
              <a:rPr lang="en-US">
                <a:cs typeface="Calibri"/>
              </a:rPr>
              <a:t>Office Location on Campus</a:t>
            </a:r>
          </a:p>
          <a:p>
            <a:endParaRPr lang="en-US">
              <a:cs typeface="Calibri"/>
            </a:endParaRPr>
          </a:p>
          <a:p>
            <a:r>
              <a:rPr lang="en-US">
                <a:cs typeface="Calibri"/>
              </a:rPr>
              <a:t>EOC Location</a:t>
            </a:r>
          </a:p>
          <a:p>
            <a:endParaRPr lang="en-US">
              <a:cs typeface="Calibri"/>
            </a:endParaRPr>
          </a:p>
        </p:txBody>
      </p:sp>
      <p:sp>
        <p:nvSpPr>
          <p:cNvPr id="4" name="Slide Number Placeholder 3"/>
          <p:cNvSpPr>
            <a:spLocks noGrp="1"/>
          </p:cNvSpPr>
          <p:nvPr>
            <p:ph type="sldNum" sz="quarter" idx="10"/>
          </p:nvPr>
        </p:nvSpPr>
        <p:spPr/>
        <p:txBody>
          <a:bodyPr/>
          <a:lstStyle/>
          <a:p>
            <a:fld id="{B35B91C8-3233-4FEE-9EE8-C97671F879AC}" type="slidenum">
              <a:rPr lang="en-US" smtClean="0"/>
              <a:t>1</a:t>
            </a:fld>
            <a:endParaRPr lang="en-US"/>
          </a:p>
        </p:txBody>
      </p:sp>
    </p:spTree>
    <p:extLst>
      <p:ext uri="{BB962C8B-B14F-4D97-AF65-F5344CB8AC3E}">
        <p14:creationId xmlns:p14="http://schemas.microsoft.com/office/powerpoint/2010/main" val="421877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2</a:t>
            </a:fld>
            <a:endParaRPr lang="en-US"/>
          </a:p>
        </p:txBody>
      </p:sp>
    </p:spTree>
    <p:extLst>
      <p:ext uri="{BB962C8B-B14F-4D97-AF65-F5344CB8AC3E}">
        <p14:creationId xmlns:p14="http://schemas.microsoft.com/office/powerpoint/2010/main" val="49135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5B91C8-3233-4FEE-9EE8-C97671F879AC}" type="slidenum">
              <a:rPr lang="en-US" smtClean="0"/>
              <a:t>3</a:t>
            </a:fld>
            <a:endParaRPr lang="en-US"/>
          </a:p>
        </p:txBody>
      </p:sp>
    </p:spTree>
    <p:extLst>
      <p:ext uri="{BB962C8B-B14F-4D97-AF65-F5344CB8AC3E}">
        <p14:creationId xmlns:p14="http://schemas.microsoft.com/office/powerpoint/2010/main" val="451909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1573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896"/>
            <a:ext cx="109728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609600" y="2347309"/>
            <a:ext cx="109728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40605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D0B884"/>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82367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014"/>
            <a:ext cx="10972800" cy="863983"/>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609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58679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43719"/>
            <a:ext cx="5386917"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07167"/>
            <a:ext cx="5386917"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43719"/>
            <a:ext cx="5389033"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207167"/>
            <a:ext cx="5389033"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4307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8652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1744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64899"/>
            <a:ext cx="4011084" cy="1268684"/>
          </a:xfrm>
        </p:spPr>
        <p:txBody>
          <a:bodyPr anchor="b"/>
          <a:lstStyle>
            <a:lvl1pPr algn="l">
              <a:defRPr sz="2667"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766733" y="1164897"/>
            <a:ext cx="6815667" cy="5421587"/>
          </a:xfr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433583"/>
            <a:ext cx="4011084" cy="41529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17467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0179" y="5237655"/>
            <a:ext cx="9681195" cy="384067"/>
          </a:xfrm>
        </p:spPr>
        <p:txBody>
          <a:bodyPr anchor="b"/>
          <a:lstStyle>
            <a:lvl1pPr algn="l">
              <a:defRPr sz="2667"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880179" y="464208"/>
            <a:ext cx="9681195" cy="464206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880179" y="5621723"/>
            <a:ext cx="9681195" cy="734628"/>
          </a:xfrm>
        </p:spPr>
        <p:txBody>
          <a:bodyPr/>
          <a:lstStyle>
            <a:lvl1pPr marL="0" indent="0">
              <a:buNone/>
              <a:defRPr sz="1867">
                <a:latin typeface="+mj-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90029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8011"/>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487441"/>
            <a:ext cx="10972800" cy="3643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DFBFF53-7C97-8C49-AB42-96FD965FEBF4}" type="datetimeFigureOut">
              <a:rPr lang="en-US" smtClean="0"/>
              <a:t>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10959886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EM-COOP@fsu.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EM-COOP@fs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4333" y="4255055"/>
            <a:ext cx="6463334" cy="22470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091" y="4576970"/>
            <a:ext cx="2695575" cy="2057400"/>
          </a:xfrm>
          <a:prstGeom prst="rect">
            <a:avLst/>
          </a:prstGeom>
        </p:spPr>
      </p:pic>
      <p:sp>
        <p:nvSpPr>
          <p:cNvPr id="3" name="TextBox 2">
            <a:extLst>
              <a:ext uri="{FF2B5EF4-FFF2-40B4-BE49-F238E27FC236}">
                <a16:creationId xmlns:a16="http://schemas.microsoft.com/office/drawing/2014/main" id="{8E082AAA-6FDC-4AB3-864C-3921A16CA04F}"/>
              </a:ext>
            </a:extLst>
          </p:cNvPr>
          <p:cNvSpPr txBox="1"/>
          <p:nvPr/>
        </p:nvSpPr>
        <p:spPr>
          <a:xfrm>
            <a:off x="156334" y="1674674"/>
            <a:ext cx="11891755" cy="1754326"/>
          </a:xfrm>
          <a:prstGeom prst="rect">
            <a:avLst/>
          </a:prstGeom>
          <a:noFill/>
        </p:spPr>
        <p:txBody>
          <a:bodyPr wrap="square" rtlCol="0">
            <a:spAutoFit/>
          </a:bodyPr>
          <a:lstStyle/>
          <a:p>
            <a:pPr algn="ctr"/>
            <a:r>
              <a:rPr lang="en-US" sz="5400" b="1" dirty="0">
                <a:solidFill>
                  <a:schemeClr val="bg1"/>
                </a:solidFill>
              </a:rPr>
              <a:t>COOP Application</a:t>
            </a:r>
          </a:p>
          <a:p>
            <a:pPr algn="ctr"/>
            <a:r>
              <a:rPr lang="en-US" sz="5400" b="1" dirty="0">
                <a:solidFill>
                  <a:schemeClr val="bg1"/>
                </a:solidFill>
              </a:rPr>
              <a:t>Troubleshooting</a:t>
            </a:r>
            <a:endParaRPr lang="en-US" b="1" dirty="0">
              <a:solidFill>
                <a:schemeClr val="bg1"/>
              </a:solidFill>
            </a:endParaRPr>
          </a:p>
        </p:txBody>
      </p:sp>
    </p:spTree>
    <p:extLst>
      <p:ext uri="{BB962C8B-B14F-4D97-AF65-F5344CB8AC3E}">
        <p14:creationId xmlns:p14="http://schemas.microsoft.com/office/powerpoint/2010/main" val="20871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0E5E61-2B4E-4993-B7D7-3158CD9E7BE9}"/>
              </a:ext>
            </a:extLst>
          </p:cNvPr>
          <p:cNvSpPr txBox="1"/>
          <p:nvPr/>
        </p:nvSpPr>
        <p:spPr>
          <a:xfrm>
            <a:off x="360957" y="1467546"/>
            <a:ext cx="4969032" cy="5693866"/>
          </a:xfrm>
          <a:prstGeom prst="rect">
            <a:avLst/>
          </a:prstGeom>
          <a:noFill/>
        </p:spPr>
        <p:txBody>
          <a:bodyPr wrap="square" rtlCol="0">
            <a:spAutoFit/>
          </a:bodyPr>
          <a:lstStyle/>
          <a:p>
            <a:r>
              <a:rPr lang="en-US" sz="1400" dirty="0">
                <a:solidFill>
                  <a:srgbClr val="000000"/>
                </a:solidFill>
              </a:rPr>
              <a:t>If you are working remotely, ensure you are connected to the VPN.</a:t>
            </a:r>
          </a:p>
          <a:p>
            <a:endParaRPr lang="en-US" sz="1400" dirty="0">
              <a:solidFill>
                <a:srgbClr val="000000"/>
              </a:solidFill>
            </a:endParaRPr>
          </a:p>
          <a:p>
            <a:r>
              <a:rPr lang="en-US" sz="1400" dirty="0">
                <a:solidFill>
                  <a:srgbClr val="000000"/>
                </a:solidFill>
              </a:rPr>
              <a:t>Sign in with your current FSUID and password. </a:t>
            </a:r>
          </a:p>
          <a:p>
            <a:endParaRPr lang="en-US" sz="1400" dirty="0"/>
          </a:p>
          <a:p>
            <a:r>
              <a:rPr lang="en-US" sz="1400" dirty="0"/>
              <a:t>Google Chrome is the preferred browser for the COOP application. There may be delays or content that does not download when using other browsers.</a:t>
            </a:r>
          </a:p>
          <a:p>
            <a:endParaRPr lang="en-US" sz="1400" dirty="0"/>
          </a:p>
          <a:p>
            <a:r>
              <a:rPr lang="en-US" sz="1400" dirty="0"/>
              <a:t>If there is a required field the system will highlight the error in red when you click “Save” or “Next”, that field must be completed before you can move on or it will not save changes. </a:t>
            </a:r>
          </a:p>
          <a:p>
            <a:endParaRPr lang="en-US" sz="1400" dirty="0"/>
          </a:p>
          <a:p>
            <a:pPr fontAlgn="base"/>
            <a:r>
              <a:rPr lang="en-US" sz="1400" b="0" i="0" dirty="0">
                <a:solidFill>
                  <a:srgbClr val="000000"/>
                </a:solidFill>
                <a:effectLst/>
              </a:rPr>
              <a:t>Anytime you </a:t>
            </a:r>
            <a:r>
              <a:rPr lang="en-US" sz="1400" dirty="0">
                <a:solidFill>
                  <a:srgbClr val="000000"/>
                </a:solidFill>
              </a:rPr>
              <a:t>assign someone in the system you can search </a:t>
            </a:r>
            <a:r>
              <a:rPr lang="en-US" sz="1400" b="0" i="0" dirty="0">
                <a:solidFill>
                  <a:srgbClr val="000000"/>
                </a:solidFill>
                <a:effectLst/>
              </a:rPr>
              <a:t>by name, FSUID, or Employee ID. When you select a person, you will be required to enter their cell phone before you click “Save”. </a:t>
            </a:r>
          </a:p>
          <a:p>
            <a:pPr fontAlgn="base"/>
            <a:endParaRPr lang="en-US" sz="1400" dirty="0">
              <a:solidFill>
                <a:srgbClr val="000000"/>
              </a:solidFill>
            </a:endParaRPr>
          </a:p>
          <a:p>
            <a:pPr fontAlgn="base"/>
            <a:r>
              <a:rPr lang="en-US" sz="1400" b="0" i="0" dirty="0">
                <a:solidFill>
                  <a:srgbClr val="000000"/>
                </a:solidFill>
                <a:effectLst/>
              </a:rPr>
              <a:t>All COOPs are due each year by </a:t>
            </a:r>
            <a:r>
              <a:rPr lang="en-US" sz="1400" b="0" i="0">
                <a:solidFill>
                  <a:srgbClr val="000000"/>
                </a:solidFill>
                <a:effectLst/>
              </a:rPr>
              <a:t>April 1</a:t>
            </a:r>
            <a:r>
              <a:rPr lang="en-US" sz="1400" b="0" i="0" baseline="30000">
                <a:solidFill>
                  <a:srgbClr val="000000"/>
                </a:solidFill>
                <a:effectLst/>
              </a:rPr>
              <a:t>st</a:t>
            </a:r>
            <a:r>
              <a:rPr lang="en-US" sz="1400" b="0" i="0">
                <a:solidFill>
                  <a:srgbClr val="000000"/>
                </a:solidFill>
                <a:effectLst/>
              </a:rPr>
              <a:t>. </a:t>
            </a:r>
            <a:r>
              <a:rPr lang="en-US" sz="1400" b="0" i="0" dirty="0">
                <a:solidFill>
                  <a:srgbClr val="000000"/>
                </a:solidFill>
                <a:effectLst/>
              </a:rPr>
              <a:t>University </a:t>
            </a:r>
            <a:r>
              <a:rPr lang="en-US" sz="1400" dirty="0">
                <a:solidFill>
                  <a:srgbClr val="000000"/>
                </a:solidFill>
              </a:rPr>
              <a:t>units that require additional assistance should reach out to FSU Emergency Management.</a:t>
            </a:r>
          </a:p>
          <a:p>
            <a:pPr fontAlgn="base"/>
            <a:endParaRPr lang="en-US" sz="1400" b="0" i="0" dirty="0">
              <a:solidFill>
                <a:srgbClr val="000000"/>
              </a:solidFill>
              <a:effectLst/>
            </a:endParaRPr>
          </a:p>
          <a:p>
            <a:pPr fontAlgn="base"/>
            <a:r>
              <a:rPr lang="en-US" sz="1400" dirty="0"/>
              <a:t>System issues and errors can be reported to FSU Emergency Management by emailing </a:t>
            </a:r>
            <a:r>
              <a:rPr lang="en-US" sz="1400" dirty="0">
                <a:hlinkClick r:id="rId3"/>
              </a:rPr>
              <a:t>EM-COOP@fsu.edu</a:t>
            </a:r>
            <a:r>
              <a:rPr lang="en-US" sz="1400" dirty="0"/>
              <a:t>. </a:t>
            </a:r>
          </a:p>
          <a:p>
            <a:pPr fontAlgn="base"/>
            <a:endParaRPr lang="en-US" sz="1400" b="0" i="0" dirty="0">
              <a:solidFill>
                <a:srgbClr val="000000"/>
              </a:solidFill>
              <a:effectLst/>
            </a:endParaRPr>
          </a:p>
          <a:p>
            <a:pPr fontAlgn="base"/>
            <a:endParaRPr lang="en-US" sz="1400" dirty="0">
              <a:solidFill>
                <a:srgbClr val="000000"/>
              </a:solidFill>
            </a:endParaRPr>
          </a:p>
          <a:p>
            <a:pPr fontAlgn="base"/>
            <a:endParaRPr lang="en-US" sz="1400" b="0" i="0" dirty="0">
              <a:solidFill>
                <a:srgbClr val="000000"/>
              </a:solidFill>
              <a:effectLst/>
            </a:endParaRPr>
          </a:p>
          <a:p>
            <a:endParaRPr lang="en-US" sz="1400" dirty="0"/>
          </a:p>
        </p:txBody>
      </p:sp>
      <p:sp>
        <p:nvSpPr>
          <p:cNvPr id="4" name="TextBox 3">
            <a:extLst>
              <a:ext uri="{FF2B5EF4-FFF2-40B4-BE49-F238E27FC236}">
                <a16:creationId xmlns:a16="http://schemas.microsoft.com/office/drawing/2014/main" id="{EF037434-C990-47D3-86D5-03BAB9D63C70}"/>
              </a:ext>
            </a:extLst>
          </p:cNvPr>
          <p:cNvSpPr txBox="1"/>
          <p:nvPr/>
        </p:nvSpPr>
        <p:spPr>
          <a:xfrm>
            <a:off x="405197" y="874455"/>
            <a:ext cx="2863515" cy="523220"/>
          </a:xfrm>
          <a:prstGeom prst="rect">
            <a:avLst/>
          </a:prstGeom>
          <a:noFill/>
        </p:spPr>
        <p:txBody>
          <a:bodyPr wrap="square" rtlCol="0">
            <a:spAutoFit/>
          </a:bodyPr>
          <a:lstStyle/>
          <a:p>
            <a:r>
              <a:rPr lang="en-US" sz="2800" b="1" dirty="0"/>
              <a:t>Troubleshooting</a:t>
            </a:r>
            <a:r>
              <a:rPr lang="en-US" dirty="0"/>
              <a:t> </a:t>
            </a:r>
          </a:p>
        </p:txBody>
      </p:sp>
      <p:pic>
        <p:nvPicPr>
          <p:cNvPr id="6" name="Picture 5">
            <a:extLst>
              <a:ext uri="{FF2B5EF4-FFF2-40B4-BE49-F238E27FC236}">
                <a16:creationId xmlns:a16="http://schemas.microsoft.com/office/drawing/2014/main" id="{BB668D1F-8615-46EE-A1C4-C42A8CF7D89A}"/>
              </a:ext>
            </a:extLst>
          </p:cNvPr>
          <p:cNvPicPr>
            <a:picLocks noChangeAspect="1"/>
          </p:cNvPicPr>
          <p:nvPr/>
        </p:nvPicPr>
        <p:blipFill>
          <a:blip r:embed="rId4"/>
          <a:stretch>
            <a:fillRect/>
          </a:stretch>
        </p:blipFill>
        <p:spPr>
          <a:xfrm>
            <a:off x="6538169" y="3178995"/>
            <a:ext cx="314325" cy="247650"/>
          </a:xfrm>
          <a:prstGeom prst="rect">
            <a:avLst/>
          </a:prstGeom>
        </p:spPr>
      </p:pic>
      <p:pic>
        <p:nvPicPr>
          <p:cNvPr id="9" name="Picture 8">
            <a:extLst>
              <a:ext uri="{FF2B5EF4-FFF2-40B4-BE49-F238E27FC236}">
                <a16:creationId xmlns:a16="http://schemas.microsoft.com/office/drawing/2014/main" id="{4E9E3EE1-189A-425C-842E-D4DF739D250E}"/>
              </a:ext>
            </a:extLst>
          </p:cNvPr>
          <p:cNvPicPr>
            <a:picLocks noChangeAspect="1"/>
          </p:cNvPicPr>
          <p:nvPr/>
        </p:nvPicPr>
        <p:blipFill>
          <a:blip r:embed="rId5"/>
          <a:stretch>
            <a:fillRect/>
          </a:stretch>
        </p:blipFill>
        <p:spPr>
          <a:xfrm>
            <a:off x="8388903" y="921516"/>
            <a:ext cx="1773216" cy="4772156"/>
          </a:xfrm>
          <a:prstGeom prst="rect">
            <a:avLst/>
          </a:prstGeom>
        </p:spPr>
      </p:pic>
      <p:pic>
        <p:nvPicPr>
          <p:cNvPr id="11" name="Picture 10">
            <a:extLst>
              <a:ext uri="{FF2B5EF4-FFF2-40B4-BE49-F238E27FC236}">
                <a16:creationId xmlns:a16="http://schemas.microsoft.com/office/drawing/2014/main" id="{3F8DBF19-D520-473D-BCF1-9B10F8B9DDA4}"/>
              </a:ext>
            </a:extLst>
          </p:cNvPr>
          <p:cNvPicPr>
            <a:picLocks noChangeAspect="1"/>
          </p:cNvPicPr>
          <p:nvPr/>
        </p:nvPicPr>
        <p:blipFill>
          <a:blip r:embed="rId6"/>
          <a:stretch>
            <a:fillRect/>
          </a:stretch>
        </p:blipFill>
        <p:spPr>
          <a:xfrm>
            <a:off x="10162119" y="931347"/>
            <a:ext cx="1960958" cy="4762325"/>
          </a:xfrm>
          <a:prstGeom prst="rect">
            <a:avLst/>
          </a:prstGeom>
        </p:spPr>
      </p:pic>
      <p:sp>
        <p:nvSpPr>
          <p:cNvPr id="15" name="TextBox 14">
            <a:extLst>
              <a:ext uri="{FF2B5EF4-FFF2-40B4-BE49-F238E27FC236}">
                <a16:creationId xmlns:a16="http://schemas.microsoft.com/office/drawing/2014/main" id="{FF96D1C0-B856-4FBE-88D9-B73A36B79364}"/>
              </a:ext>
            </a:extLst>
          </p:cNvPr>
          <p:cNvSpPr txBox="1"/>
          <p:nvPr/>
        </p:nvSpPr>
        <p:spPr>
          <a:xfrm>
            <a:off x="5917140" y="2276375"/>
            <a:ext cx="2372129" cy="2031325"/>
          </a:xfrm>
          <a:prstGeom prst="rect">
            <a:avLst/>
          </a:prstGeom>
          <a:noFill/>
        </p:spPr>
        <p:txBody>
          <a:bodyPr wrap="square">
            <a:spAutoFit/>
          </a:bodyPr>
          <a:lstStyle/>
          <a:p>
            <a:r>
              <a:rPr lang="en-US" sz="1400" dirty="0"/>
              <a:t>If you have completed your COOP and have an issue with submitting check to ensure that all the main components have a             green check next to each step. Click on any steps that do not have a green check and complete the section. </a:t>
            </a:r>
          </a:p>
        </p:txBody>
      </p:sp>
    </p:spTree>
    <p:extLst>
      <p:ext uri="{BB962C8B-B14F-4D97-AF65-F5344CB8AC3E}">
        <p14:creationId xmlns:p14="http://schemas.microsoft.com/office/powerpoint/2010/main" val="273762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88F1-584C-4CF5-97FE-A6433ABA63DD}"/>
              </a:ext>
            </a:extLst>
          </p:cNvPr>
          <p:cNvSpPr>
            <a:spLocks noGrp="1"/>
          </p:cNvSpPr>
          <p:nvPr>
            <p:ph type="title"/>
          </p:nvPr>
        </p:nvSpPr>
        <p:spPr/>
        <p:txBody>
          <a:bodyPr>
            <a:normAutofit fontScale="90000"/>
          </a:bodyPr>
          <a:lstStyle/>
          <a:p>
            <a:r>
              <a:rPr lang="en-US" dirty="0"/>
              <a:t>Questions 	</a:t>
            </a:r>
          </a:p>
        </p:txBody>
      </p:sp>
      <p:sp>
        <p:nvSpPr>
          <p:cNvPr id="3" name="Content Placeholder 2">
            <a:extLst>
              <a:ext uri="{FF2B5EF4-FFF2-40B4-BE49-F238E27FC236}">
                <a16:creationId xmlns:a16="http://schemas.microsoft.com/office/drawing/2014/main" id="{ED54F767-707B-4027-9C79-9B4FECCC5C98}"/>
              </a:ext>
            </a:extLst>
          </p:cNvPr>
          <p:cNvSpPr>
            <a:spLocks noGrp="1"/>
          </p:cNvSpPr>
          <p:nvPr>
            <p:ph idx="1"/>
          </p:nvPr>
        </p:nvSpPr>
        <p:spPr>
          <a:xfrm>
            <a:off x="670943" y="3157976"/>
            <a:ext cx="10972800" cy="3700025"/>
          </a:xfrm>
        </p:spPr>
        <p:txBody>
          <a:bodyPr/>
          <a:lstStyle/>
          <a:p>
            <a:pPr marL="0" indent="0" algn="ctr">
              <a:buNone/>
            </a:pPr>
            <a:r>
              <a:rPr lang="en-US" dirty="0">
                <a:latin typeface="+mn-lt"/>
              </a:rPr>
              <a:t>Katelyn White, Planning Manager</a:t>
            </a:r>
          </a:p>
          <a:p>
            <a:pPr marL="0" indent="0" algn="ctr">
              <a:buNone/>
            </a:pPr>
            <a:r>
              <a:rPr lang="en-US" dirty="0">
                <a:latin typeface="+mn-lt"/>
              </a:rPr>
              <a:t>Email: </a:t>
            </a:r>
            <a:r>
              <a:rPr lang="en-US" u="sng" dirty="0">
                <a:latin typeface="+mn-lt"/>
                <a:hlinkClick r:id="rId3"/>
              </a:rPr>
              <a:t>EM-COOP@fsu.edu</a:t>
            </a:r>
            <a:endParaRPr lang="en-US" u="sng" dirty="0">
              <a:latin typeface="+mn-lt"/>
            </a:endParaRPr>
          </a:p>
          <a:p>
            <a:pPr marL="0" indent="0" algn="ctr">
              <a:buNone/>
            </a:pPr>
            <a:endParaRPr lang="en-US" dirty="0"/>
          </a:p>
        </p:txBody>
      </p:sp>
    </p:spTree>
    <p:extLst>
      <p:ext uri="{BB962C8B-B14F-4D97-AF65-F5344CB8AC3E}">
        <p14:creationId xmlns:p14="http://schemas.microsoft.com/office/powerpoint/2010/main" val="190270888"/>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CBB9B0AC3E54BBC6697874C20BAF7" ma:contentTypeVersion="28" ma:contentTypeDescription="Create a new document." ma:contentTypeScope="" ma:versionID="9239978a784821f2f31e73c25a8eb09b">
  <xsd:schema xmlns:xsd="http://www.w3.org/2001/XMLSchema" xmlns:xs="http://www.w3.org/2001/XMLSchema" xmlns:p="http://schemas.microsoft.com/office/2006/metadata/properties" xmlns:ns1="http://schemas.microsoft.com/sharepoint/v3" xmlns:ns2="d9b80ba9-e69c-43fb-b7b7-51e7d615c104" xmlns:ns3="633ea305-d587-4ce8-ac8f-497eeea25989" targetNamespace="http://schemas.microsoft.com/office/2006/metadata/properties" ma:root="true" ma:fieldsID="a11db39fdb663a15131d6d7549803dc5" ns1:_="" ns2:_="" ns3:_="">
    <xsd:import namespace="http://schemas.microsoft.com/sharepoint/v3"/>
    <xsd:import namespace="d9b80ba9-e69c-43fb-b7b7-51e7d615c104"/>
    <xsd:import namespace="633ea305-d587-4ce8-ac8f-497eeea2598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b80ba9-e69c-43fb-b7b7-51e7d615c1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3ea305-d587-4ce8-ac8f-497eeea2598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633ea305-d587-4ce8-ac8f-497eeea25989">
      <UserInfo>
        <DisplayName>Katelyn White</DisplayName>
        <AccountId>288</AccountId>
        <AccountType/>
      </UserInfo>
    </SharedWithUsers>
  </documentManagement>
</p:properties>
</file>

<file path=customXml/itemProps1.xml><?xml version="1.0" encoding="utf-8"?>
<ds:datastoreItem xmlns:ds="http://schemas.openxmlformats.org/officeDocument/2006/customXml" ds:itemID="{2C151B23-AC9E-4462-93FC-D336F1FDFD82}">
  <ds:schemaRefs>
    <ds:schemaRef ds:uri="633ea305-d587-4ce8-ac8f-497eeea25989"/>
    <ds:schemaRef ds:uri="d9b80ba9-e69c-43fb-b7b7-51e7d615c1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B61C80-D4EA-44AF-8066-B01E6015BDC7}">
  <ds:schemaRefs>
    <ds:schemaRef ds:uri="http://schemas.microsoft.com/sharepoint/v3/contenttype/forms"/>
  </ds:schemaRefs>
</ds:datastoreItem>
</file>

<file path=customXml/itemProps3.xml><?xml version="1.0" encoding="utf-8"?>
<ds:datastoreItem xmlns:ds="http://schemas.openxmlformats.org/officeDocument/2006/customXml" ds:itemID="{4E0E2D57-DE0E-4877-8EB8-E2442EA2AA23}">
  <ds:schemaRefs>
    <ds:schemaRef ds:uri="http://schemas.microsoft.com/office/2006/documentManagement/types"/>
    <ds:schemaRef ds:uri="http://schemas.microsoft.com/office/infopath/2007/PartnerControls"/>
    <ds:schemaRef ds:uri="d9b80ba9-e69c-43fb-b7b7-51e7d615c104"/>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633ea305-d587-4ce8-ac8f-497eeea2598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180</TotalTime>
  <Words>239</Words>
  <Application>Microsoft Office PowerPoint</Application>
  <PresentationFormat>Widescreen</PresentationFormat>
  <Paragraphs>34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Garnet_HighDef-1</vt:lpstr>
      <vt:lpstr>PowerPoint Presentation</vt:lpstr>
      <vt:lpstr>PowerPoint Presentation</vt:lpstr>
      <vt:lpstr>Questions  </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kawhite@fsu.edu</dc:creator>
  <cp:lastModifiedBy>Matt Lewis</cp:lastModifiedBy>
  <cp:revision>29</cp:revision>
  <cp:lastPrinted>2020-10-27T15:30:35Z</cp:lastPrinted>
  <dcterms:created xsi:type="dcterms:W3CDTF">2019-01-04T14:30:26Z</dcterms:created>
  <dcterms:modified xsi:type="dcterms:W3CDTF">2021-01-04T14:50:36Z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0x01010068FCBB9B0AC3E54BBC6697874C20BAF7</vt:lpwstr>
  </property>
</Properties>
</file>